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0" r:id="rId4"/>
    <p:sldId id="271" r:id="rId5"/>
    <p:sldId id="263" r:id="rId6"/>
    <p:sldId id="278" r:id="rId7"/>
    <p:sldId id="264" r:id="rId8"/>
    <p:sldId id="265" r:id="rId9"/>
    <p:sldId id="267" r:id="rId10"/>
    <p:sldId id="266" r:id="rId11"/>
    <p:sldId id="273" r:id="rId12"/>
    <p:sldId id="262" r:id="rId13"/>
    <p:sldId id="261" r:id="rId14"/>
    <p:sldId id="256" r:id="rId15"/>
    <p:sldId id="259" r:id="rId16"/>
    <p:sldId id="260" r:id="rId17"/>
    <p:sldId id="257" r:id="rId18"/>
    <p:sldId id="258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41915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066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289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2978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9147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5018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5163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5927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9050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0376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513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12039-5E91-4209-A41F-233E5B3250BC}" type="datetimeFigureOut">
              <a:rPr lang="en-GB" smtClean="0"/>
              <a:pPr/>
              <a:t>26/10/2011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A9432-CCE4-43E5-932B-72FCEC0942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30475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eds.ac.uk/fine_art/arch/show/1998/goingplaces/index_frame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297180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635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233363"/>
            <a:ext cx="4238625" cy="639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515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 For?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050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latin typeface="Aharoni" pitchFamily="2" charset="-79"/>
                <a:cs typeface="Aharoni" pitchFamily="2" charset="-79"/>
              </a:rPr>
              <a:t>What is Art?</a:t>
            </a:r>
            <a:endParaRPr lang="en-GB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712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323012" cy="354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2896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3213643" cy="213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671" y="3293398"/>
            <a:ext cx="4372547" cy="291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1110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5142484" cy="342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061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627268" cy="508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124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Leeds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bunch of Leeds </a:t>
            </a:r>
            <a:r>
              <a:rPr lang="en-GB" dirty="0" err="1" smtClean="0"/>
              <a:t>Uni</a:t>
            </a:r>
            <a:r>
              <a:rPr lang="en-GB" smtClean="0"/>
              <a:t> students </a:t>
            </a:r>
            <a:r>
              <a:rPr lang="en-GB" dirty="0" smtClean="0"/>
              <a:t>go to Spain and take pictures of themselves on a beach, beside the pool and submit it as Art</a:t>
            </a: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http://www.leeds.ac.uk/fine_art/arch/show/1998/goingplaces/index_frame.html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Was this Art?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1653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-575344"/>
            <a:ext cx="4944549" cy="741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48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544616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37605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475611" cy="545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4874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Pottery</a:t>
            </a:r>
          </a:p>
          <a:p>
            <a:r>
              <a:rPr lang="en-US" dirty="0" smtClean="0"/>
              <a:t>Manufactured pots and pans</a:t>
            </a:r>
          </a:p>
          <a:p>
            <a:r>
              <a:rPr lang="en-US" dirty="0" smtClean="0"/>
              <a:t>Ballet</a:t>
            </a:r>
          </a:p>
          <a:p>
            <a:r>
              <a:rPr lang="en-US" dirty="0" smtClean="0"/>
              <a:t>Gymnastics</a:t>
            </a:r>
          </a:p>
          <a:p>
            <a:r>
              <a:rPr lang="en-US" dirty="0" smtClean="0"/>
              <a:t>Soccer</a:t>
            </a:r>
          </a:p>
          <a:p>
            <a:r>
              <a:rPr lang="en-US" dirty="0" smtClean="0"/>
              <a:t>The grand Canyon</a:t>
            </a:r>
          </a:p>
          <a:p>
            <a:r>
              <a:rPr lang="en-US" dirty="0" smtClean="0"/>
              <a:t>A holiday snap of the grand Canyon</a:t>
            </a:r>
          </a:p>
          <a:p>
            <a:r>
              <a:rPr lang="en-US" dirty="0" smtClean="0"/>
              <a:t>A painting of the grand Canyon</a:t>
            </a:r>
          </a:p>
          <a:p>
            <a:r>
              <a:rPr lang="en-US" dirty="0" smtClean="0"/>
              <a:t>A beautiful face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rock that happens to resemble a face</a:t>
            </a:r>
          </a:p>
          <a:p>
            <a:r>
              <a:rPr lang="en-US" dirty="0" smtClean="0"/>
              <a:t>A child’s drawing of a face</a:t>
            </a:r>
          </a:p>
          <a:p>
            <a:r>
              <a:rPr lang="en-US" dirty="0" smtClean="0"/>
              <a:t>An artist’s drawing of a face done in the naive style of a child</a:t>
            </a:r>
          </a:p>
          <a:p>
            <a:r>
              <a:rPr lang="en-US" dirty="0" smtClean="0"/>
              <a:t>A caricature</a:t>
            </a:r>
          </a:p>
          <a:p>
            <a:r>
              <a:rPr lang="en-US" dirty="0" smtClean="0"/>
              <a:t>Opera</a:t>
            </a:r>
          </a:p>
          <a:p>
            <a:r>
              <a:rPr lang="en-US" dirty="0" smtClean="0"/>
              <a:t>Rap Music</a:t>
            </a:r>
          </a:p>
          <a:p>
            <a:r>
              <a:rPr lang="en-US" dirty="0" smtClean="0"/>
              <a:t>A piece of music generated by a computer</a:t>
            </a:r>
          </a:p>
          <a:p>
            <a:r>
              <a:rPr lang="en-US" dirty="0" smtClean="0"/>
              <a:t>Bird song</a:t>
            </a:r>
          </a:p>
          <a:p>
            <a:r>
              <a:rPr lang="en-US" dirty="0" smtClean="0"/>
              <a:t>The Mona Lisa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would you classify as art?</a:t>
            </a:r>
            <a:br>
              <a:rPr lang="en-US" dirty="0" smtClean="0"/>
            </a:br>
            <a:r>
              <a:rPr lang="en-US" dirty="0" smtClean="0"/>
              <a:t>You must all agree?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copy of the Mona Lisa with a moustache and beard added</a:t>
            </a:r>
          </a:p>
          <a:p>
            <a:r>
              <a:rPr lang="en-US" dirty="0" smtClean="0"/>
              <a:t>Hamlet</a:t>
            </a:r>
          </a:p>
          <a:p>
            <a:r>
              <a:rPr lang="en-US" dirty="0" smtClean="0"/>
              <a:t>A TV soap opera</a:t>
            </a:r>
          </a:p>
          <a:p>
            <a:r>
              <a:rPr lang="en-US" dirty="0" smtClean="0"/>
              <a:t>A nursery rhyme</a:t>
            </a:r>
          </a:p>
          <a:p>
            <a:r>
              <a:rPr lang="en-US" dirty="0" smtClean="0"/>
              <a:t>A joke</a:t>
            </a:r>
          </a:p>
          <a:p>
            <a:r>
              <a:rPr lang="en-US" dirty="0" smtClean="0"/>
              <a:t>A man dripping paint randomly on a canvas</a:t>
            </a:r>
          </a:p>
          <a:p>
            <a:r>
              <a:rPr lang="en-US" dirty="0" smtClean="0"/>
              <a:t>Flower arranging</a:t>
            </a:r>
          </a:p>
          <a:p>
            <a:r>
              <a:rPr lang="en-US" dirty="0" smtClean="0"/>
              <a:t>Flowers growing in a field</a:t>
            </a:r>
          </a:p>
          <a:p>
            <a:r>
              <a:rPr lang="en-US" dirty="0" smtClean="0"/>
              <a:t>A bucket and mop left in an art gallery by a cleaner</a:t>
            </a:r>
          </a:p>
          <a:p>
            <a:r>
              <a:rPr lang="en-US" dirty="0" smtClean="0"/>
              <a:t>A bucket and mop left in an art gallery by an artist</a:t>
            </a:r>
          </a:p>
          <a:p>
            <a:r>
              <a:rPr lang="en-US" dirty="0" smtClean="0"/>
              <a:t>A meal made by a famous chef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500100" cy="382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976" y="-24616"/>
            <a:ext cx="2808312" cy="211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46338"/>
            <a:ext cx="3432709" cy="428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321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897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What is Art For?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85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Aharoni" pitchFamily="2" charset="-79"/>
                <a:cs typeface="Aharoni" pitchFamily="2" charset="-79"/>
              </a:rPr>
              <a:t>Why do we create Art?</a:t>
            </a:r>
            <a:endParaRPr lang="en-GB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85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051656" cy="393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070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1734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>
                <a:effectLst/>
                <a:latin typeface="Arial"/>
              </a:rPr>
              <a:t>I wandered lonely as a cloud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That floats on high o'er vales and hills,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When all at once I saw a crowd,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 host, of golden daffodils;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Beside the lake, beneath the trees,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Fluttering and dancing in the breeze.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Continuous as the stars that shine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twinkle on the milky way,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They stretched in never-ending line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Along the margin of a bay: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Ten thousand saw I at a glance,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Tossing their heads in sprightly dance.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 waves beside them danced; but they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Out-did the sparkling waves in glee: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 poet could not but be gay,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In such a jocund company: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 gazed---and gazed---but little thought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What wealth the show to me had brought: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/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For oft, when on my couch I lie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In vacant or in pensive mood,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They flash upon that inward eye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Which is the bliss of solitude;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then my heart with pleasure fills,</a:t>
            </a:r>
            <a:br>
              <a:rPr lang="en-GB" dirty="0" smtClean="0">
                <a:effectLst/>
                <a:latin typeface="Arial"/>
              </a:rPr>
            </a:br>
            <a:r>
              <a:rPr lang="en-GB" dirty="0" smtClean="0">
                <a:effectLst/>
                <a:latin typeface="Arial"/>
              </a:rPr>
              <a:t>And dances with the daffodils. </a:t>
            </a:r>
            <a:br>
              <a:rPr lang="en-GB" dirty="0" smtClean="0">
                <a:effectLst/>
                <a:latin typeface="Arial"/>
              </a:rPr>
            </a:b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818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109888" cy="416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1646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227</Words>
  <Application>Microsoft Office PowerPoint</Application>
  <PresentationFormat>On-screen Show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What is Art For?</vt:lpstr>
      <vt:lpstr>Why do we create Art?</vt:lpstr>
      <vt:lpstr>Slide 7</vt:lpstr>
      <vt:lpstr>Slide 8</vt:lpstr>
      <vt:lpstr>Slide 9</vt:lpstr>
      <vt:lpstr>Slide 10</vt:lpstr>
      <vt:lpstr>What is Art For?</vt:lpstr>
      <vt:lpstr>What is Art?</vt:lpstr>
      <vt:lpstr>Slide 13</vt:lpstr>
      <vt:lpstr>Slide 14</vt:lpstr>
      <vt:lpstr>Slide 15</vt:lpstr>
      <vt:lpstr>Slide 16</vt:lpstr>
      <vt:lpstr>Leeds 13</vt:lpstr>
      <vt:lpstr>Slide 18</vt:lpstr>
      <vt:lpstr>What is Art?</vt:lpstr>
      <vt:lpstr>Which would you classify as art? You must all agree?</vt:lpstr>
      <vt:lpstr>Which would you classify as art? You must all agree?</vt:lpstr>
      <vt:lpstr>Which would you classify as art? You must all agree?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Valued Acer Customer</cp:lastModifiedBy>
  <cp:revision>11</cp:revision>
  <dcterms:created xsi:type="dcterms:W3CDTF">2011-10-25T18:01:05Z</dcterms:created>
  <dcterms:modified xsi:type="dcterms:W3CDTF">2011-10-26T07:01:06Z</dcterms:modified>
</cp:coreProperties>
</file>